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-5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436DA-A77A-49A5-8C8E-4869C90F962C}" type="datetime1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/>
              <a:t>IEEE REGION 10 SYMPOSIUM (TENSYMP 2022)-IIT Bombay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E48F3-68AF-4B82-A94E-7B831E59405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17BD-8869-4693-9AB7-72B6E1238141}" type="datetime1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IN"/>
              <a:t>IEEE REGION 10 SYMPOSIUM (TENSYMP 2022)-IIT Bombay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2B0B8-F563-4863-8B6E-9820604A2FE4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4F50-EC08-45B8-A84E-D6CD86B6C877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9DDA9-4D08-4B17-BA97-3538A74E80A5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219-8368-44E1-8785-04551BC39153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E08A-AFE5-4B81-B2B8-5DB3608726D9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B19A-272F-4A00-B058-1DA7837EE602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87F7-5678-465D-909C-94AF66918A46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FCE1-1DC4-4CC1-AD0C-FDEF473A28A6}" type="datetime1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CD7D2-009C-4EE5-A882-36C4FDCEC556}" type="datetime1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8A86-5F2D-47E8-ABB7-D153B7015E05}" type="datetime1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EEA9-2EAE-4BD2-B866-B762CD6E55F5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D7967-77DF-42E6-8F22-5D793618E1C2}" type="datetime1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IEEE Bombay Section Signature Conference (IBSSC) - 2023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EA24-2E1D-46E1-9535-F687D3D9EDBE}" type="datetime1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IEEE Bombay Section Signature Conference (IBSSC) - 2023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8675-158B-4BAF-9CF2-EAA9A07D7109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480508" y="1730830"/>
            <a:ext cx="11230983" cy="608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rgbClr val="002060"/>
                </a:solidFill>
                <a:latin typeface="HarmonyOS Sans SC" panose="00000500000000000000" charset="-122"/>
                <a:ea typeface="HarmonyOS Sans SC" panose="00000500000000000000" charset="-122"/>
              </a:rPr>
              <a:t>Paper Title</a:t>
            </a:r>
            <a:endParaRPr lang="en-US" sz="4000" b="1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765079"/>
            <a:ext cx="12192000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Authors and Affiliations</a:t>
            </a:r>
            <a:endParaRPr lang="en-US" sz="1600" dirty="0"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7953" y="5816448"/>
            <a:ext cx="5496750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Presented by </a:t>
            </a:r>
            <a:endParaRPr lang="en-US" sz="1600" dirty="0"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72391" y="6236520"/>
            <a:ext cx="2049145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Presenter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HarmonyOS Sans SC" panose="00000500000000000000" charset="-122"/>
                <a:ea typeface="HarmonyOS Sans SC" panose="00000500000000000000" charset="-122"/>
                <a:cs typeface="Arial" panose="020B0604020202020204" pitchFamily="34" charset="0"/>
              </a:rPr>
              <a:t>Name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HarmonyOS Sans SC" panose="00000500000000000000" charset="-122"/>
              <a:ea typeface="HarmonyOS Sans SC" panose="00000500000000000000" charset="-122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27389" y="108000"/>
            <a:ext cx="6537223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International Conference on </a:t>
            </a:r>
            <a:r>
              <a:rPr lang="en-US"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Wireless Communication, Sensing,</a:t>
            </a:r>
            <a:r>
              <a:rPr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 and </a:t>
            </a:r>
            <a:r>
              <a:rPr lang="en-US" sz="16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</a:rPr>
              <a:t>Computing</a:t>
            </a:r>
            <a:endParaRPr lang="en-US" sz="16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</a:endParaRPr>
          </a:p>
        </p:txBody>
      </p:sp>
      <p:sp>
        <p:nvSpPr>
          <p:cNvPr id="2" name="Oval 1"/>
          <p:cNvSpPr>
            <a:spLocks noChangeAspect="1"/>
          </p:cNvSpPr>
          <p:nvPr/>
        </p:nvSpPr>
        <p:spPr>
          <a:xfrm>
            <a:off x="5466080" y="3750310"/>
            <a:ext cx="1460500" cy="1041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HarmonyOS Sans SC" panose="00000500000000000000" charset="-122"/>
                <a:ea typeface="HarmonyOS Sans SC" panose="00000500000000000000" charset="-122"/>
              </a:rPr>
              <a:t>Institute Logo</a:t>
            </a:r>
            <a:endParaRPr lang="en-US" sz="1400" dirty="0">
              <a:latin typeface="HarmonyOS Sans SC" panose="00000500000000000000" charset="-122"/>
              <a:ea typeface="HarmonyOS Sans SC" panose="00000500000000000000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03105" y="107950"/>
            <a:ext cx="25019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en-US" sz="32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  <a:sym typeface="+mn-ea"/>
              </a:rPr>
              <a:t>WCSC 2025</a:t>
            </a:r>
            <a:endParaRPr lang="en-US" altLang="en-US" sz="32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480508" y="1730830"/>
            <a:ext cx="11230983" cy="6088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</a:endParaRPr>
          </a:p>
          <a:p>
            <a:pPr algn="ctr"/>
            <a:r>
              <a:rPr lang="en-US" dirty="0">
                <a:solidFill>
                  <a:srgbClr val="002060"/>
                </a:solidFill>
                <a:latin typeface="HarmonyOS Sans SC" panose="00000500000000000000" charset="-122"/>
                <a:ea typeface="HarmonyOS Sans SC" panose="00000500000000000000" charset="-122"/>
              </a:rPr>
              <a:t>Technical Content</a:t>
            </a:r>
            <a:endParaRPr lang="en-SG" sz="2400" dirty="0">
              <a:solidFill>
                <a:srgbClr val="002060"/>
              </a:solidFill>
              <a:latin typeface="HarmonyOS Sans SC" panose="00000500000000000000" charset="-122"/>
              <a:ea typeface="HarmonyOS Sans SC" panose="00000500000000000000" charset="-122"/>
              <a:cs typeface="Times New Roman" panose="02020603050405020304" pitchFamily="18" charset="0"/>
            </a:endParaRPr>
          </a:p>
        </p:txBody>
      </p:sp>
      <p:sp>
        <p:nvSpPr>
          <p:cNvPr id="2" name="副标题 1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1"/>
            </p:custDataLst>
          </p:nvPr>
        </p:nvSpPr>
        <p:spPr>
          <a:xfrm>
            <a:off x="9603105" y="107950"/>
            <a:ext cx="25019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en-US" sz="3200" b="1" dirty="0">
                <a:effectLst/>
                <a:latin typeface="HarmonyOS Sans SC" panose="00000500000000000000" charset="-122"/>
                <a:ea typeface="HarmonyOS Sans SC" panose="00000500000000000000" charset="-122"/>
                <a:cs typeface="Calibri" panose="020F0502020204030204" pitchFamily="34" charset="0"/>
                <a:sym typeface="+mn-ea"/>
              </a:rPr>
              <a:t>WCSC 2025</a:t>
            </a:r>
            <a:endParaRPr lang="en-US" altLang="en-US" sz="3200" b="1" dirty="0">
              <a:effectLst/>
              <a:latin typeface="HarmonyOS Sans SC" panose="00000500000000000000" charset="-122"/>
              <a:ea typeface="HarmonyOS Sans SC" panose="00000500000000000000" charset="-122"/>
              <a:cs typeface="Calibri" panose="020F0502020204030204" pitchFamily="34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ZTkyM2U5N2U1OTQxYTExODZmZTJmMGZmN2YyYjYwYTY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WPS 演示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HarmonyOS Sans SC</vt:lpstr>
      <vt:lpstr>Times New Roman</vt:lpstr>
      <vt:lpstr>Calibri</vt:lpstr>
      <vt:lpstr>微软雅黑</vt:lpstr>
      <vt:lpstr>Arial Unicode MS</vt:lpstr>
      <vt:lpstr>Calibri Light</vt:lpstr>
      <vt:lpstr>等线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Lalit Kumar  Sahu</dc:creator>
  <cp:lastModifiedBy>BVP</cp:lastModifiedBy>
  <cp:revision>17</cp:revision>
  <dcterms:created xsi:type="dcterms:W3CDTF">2022-05-24T09:10:00Z</dcterms:created>
  <dcterms:modified xsi:type="dcterms:W3CDTF">2024-08-13T09:16:57Z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2C66DB4E71964B6A845375CC23A3DD9D_13</vt:lpwstr>
  </property>
  <property fmtid="{D5CDD505-2E9C-101B-9397-08002B2CF9AE}" pid="3" name="KSOProductBuildVer">
    <vt:lpwstr>2052-12.1.0.17827</vt:lpwstr>
  </property>
</Properties>
</file>